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10018713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6AF"/>
    <a:srgbClr val="D2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38" d="100"/>
          <a:sy n="138" d="100"/>
        </p:scale>
        <p:origin x="54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6298B3A-5576-46BD-961B-0F38CA0E2E42}" type="datetimeFigureOut">
              <a:rPr lang="lv-LV" smtClean="0"/>
              <a:t>24.02.2022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7BDE4A1-64FE-4106-AA00-EC5D6F1E6C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351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1 Title 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0860605-FF8A-439E-8CAB-751AEC99A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9417" y="2989221"/>
            <a:ext cx="4857234" cy="87843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ntent slide -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067616" y="2294269"/>
            <a:ext cx="4842648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67615" y="1773793"/>
            <a:ext cx="4843578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67616" y="718458"/>
            <a:ext cx="4842648" cy="930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35687" y="719138"/>
            <a:ext cx="4991117" cy="48656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F83879-90B9-48B1-A584-0D494F82EA71}"/>
              </a:ext>
            </a:extLst>
          </p:cNvPr>
          <p:cNvGrpSpPr/>
          <p:nvPr userDrawn="1"/>
        </p:nvGrpSpPr>
        <p:grpSpPr>
          <a:xfrm>
            <a:off x="1067615" y="6221439"/>
            <a:ext cx="10059190" cy="172800"/>
            <a:chOff x="1980542" y="5893200"/>
            <a:chExt cx="8200595" cy="172800"/>
          </a:xfrm>
        </p:grpSpPr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BF644D2E-AD18-484C-86BB-0BA5ED0AB85E}"/>
                </a:ext>
              </a:extLst>
            </p:cNvPr>
            <p:cNvSpPr/>
            <p:nvPr/>
          </p:nvSpPr>
          <p:spPr>
            <a:xfrm>
              <a:off x="4344367" y="5893200"/>
              <a:ext cx="1173937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D92D97BA-4023-42C5-94B4-A42E8D97B3B4}"/>
                </a:ext>
              </a:extLst>
            </p:cNvPr>
            <p:cNvSpPr/>
            <p:nvPr/>
          </p:nvSpPr>
          <p:spPr>
            <a:xfrm>
              <a:off x="1980542" y="5950800"/>
              <a:ext cx="2250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19409865-A1C0-4456-AFE5-83C8A7199EB0}"/>
                </a:ext>
              </a:extLst>
            </p:cNvPr>
            <p:cNvSpPr/>
            <p:nvPr/>
          </p:nvSpPr>
          <p:spPr>
            <a:xfrm>
              <a:off x="5632130" y="5950800"/>
              <a:ext cx="4549007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ntent slide -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1238" y="0"/>
            <a:ext cx="610076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069650" y="2294269"/>
            <a:ext cx="4840613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69650" y="1773793"/>
            <a:ext cx="4841543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69650" y="718458"/>
            <a:ext cx="4840613" cy="930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3901" y="6222383"/>
            <a:ext cx="536361" cy="172800"/>
          </a:xfrm>
          <a:prstGeom prst="roundRect">
            <a:avLst>
              <a:gd name="adj" fmla="val 50000"/>
            </a:avLst>
          </a:prstGeom>
          <a:solidFill>
            <a:srgbClr val="0D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9650" y="6279983"/>
            <a:ext cx="4140000" cy="57600"/>
          </a:xfrm>
          <a:prstGeom prst="roundRect">
            <a:avLst>
              <a:gd name="adj" fmla="val 50000"/>
            </a:avLst>
          </a:prstGeom>
          <a:solidFill>
            <a:srgbClr val="0D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_page_pict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-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1447" y="2255520"/>
            <a:ext cx="5756751" cy="455133"/>
          </a:xfrm>
        </p:spPr>
        <p:txBody>
          <a:bodyPr lIns="0" tIns="0" rIns="0" bIns="0" anchor="b">
            <a:noAutofit/>
          </a:bodyPr>
          <a:lstStyle>
            <a:lvl1pPr algn="l">
              <a:defRPr sz="25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1447" y="2720812"/>
            <a:ext cx="5756751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aseline="0">
                <a:solidFill>
                  <a:srgbClr val="525A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71367" y="1221828"/>
            <a:ext cx="3245398" cy="32453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CF66CA-5353-4F86-B148-8218882885E9}"/>
              </a:ext>
            </a:extLst>
          </p:cNvPr>
          <p:cNvGrpSpPr/>
          <p:nvPr userDrawn="1"/>
        </p:nvGrpSpPr>
        <p:grpSpPr>
          <a:xfrm>
            <a:off x="1071367" y="6226012"/>
            <a:ext cx="10056831" cy="172800"/>
            <a:chOff x="1970092" y="5896828"/>
            <a:chExt cx="10056831" cy="172800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2C0B8B0A-A326-44AE-8A52-14192C6910ED}"/>
                </a:ext>
              </a:extLst>
            </p:cNvPr>
            <p:cNvSpPr/>
            <p:nvPr/>
          </p:nvSpPr>
          <p:spPr>
            <a:xfrm>
              <a:off x="7311089" y="5896828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403C2628-E840-4FA5-A82B-43C7D8BCA928}"/>
                </a:ext>
              </a:extLst>
            </p:cNvPr>
            <p:cNvSpPr/>
            <p:nvPr/>
          </p:nvSpPr>
          <p:spPr>
            <a:xfrm>
              <a:off x="1970092" y="5950800"/>
              <a:ext cx="521891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7658F65-E662-4770-9103-95818A41EF28}"/>
                </a:ext>
              </a:extLst>
            </p:cNvPr>
            <p:cNvSpPr/>
            <p:nvPr/>
          </p:nvSpPr>
          <p:spPr>
            <a:xfrm>
              <a:off x="7958923" y="5950800"/>
              <a:ext cx="4068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-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1999" y="2255520"/>
            <a:ext cx="5284805" cy="455133"/>
          </a:xfrm>
        </p:spPr>
        <p:txBody>
          <a:bodyPr lIns="0" tIns="0" rIns="0" bIns="0" anchor="b">
            <a:noAutofit/>
          </a:bodyPr>
          <a:lstStyle>
            <a:lvl1pPr algn="l">
              <a:defRPr sz="25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1999" y="2720812"/>
            <a:ext cx="5284805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aseline="0">
                <a:solidFill>
                  <a:srgbClr val="525A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67615" y="1221828"/>
            <a:ext cx="3245398" cy="32453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FF69C1-6A89-4DD4-9EF2-83E611D322DC}"/>
              </a:ext>
            </a:extLst>
          </p:cNvPr>
          <p:cNvGrpSpPr/>
          <p:nvPr userDrawn="1"/>
        </p:nvGrpSpPr>
        <p:grpSpPr>
          <a:xfrm>
            <a:off x="1067615" y="6221439"/>
            <a:ext cx="10059190" cy="172800"/>
            <a:chOff x="1980542" y="5893200"/>
            <a:chExt cx="8200595" cy="172800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CAA023E9-2971-47F2-B080-4DDC9E662F94}"/>
                </a:ext>
              </a:extLst>
            </p:cNvPr>
            <p:cNvSpPr/>
            <p:nvPr/>
          </p:nvSpPr>
          <p:spPr>
            <a:xfrm>
              <a:off x="4344367" y="5893200"/>
              <a:ext cx="1173937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2DE06E2B-DB48-490A-82C2-4338894C98D3}"/>
                </a:ext>
              </a:extLst>
            </p:cNvPr>
            <p:cNvSpPr/>
            <p:nvPr/>
          </p:nvSpPr>
          <p:spPr>
            <a:xfrm>
              <a:off x="1980542" y="5950800"/>
              <a:ext cx="2250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4B5D3433-3A0A-42B2-B760-DD0BA1730057}"/>
                </a:ext>
              </a:extLst>
            </p:cNvPr>
            <p:cNvSpPr/>
            <p:nvPr/>
          </p:nvSpPr>
          <p:spPr>
            <a:xfrm>
              <a:off x="5632130" y="5950800"/>
              <a:ext cx="4549007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-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7385" y="2255520"/>
            <a:ext cx="5270813" cy="455133"/>
          </a:xfrm>
        </p:spPr>
        <p:txBody>
          <a:bodyPr lIns="0" tIns="0" rIns="0" bIns="0" anchor="b">
            <a:noAutofit/>
          </a:bodyPr>
          <a:lstStyle>
            <a:lvl1pPr algn="l">
              <a:defRPr sz="25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7385" y="2720812"/>
            <a:ext cx="5270813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aseline="0">
                <a:solidFill>
                  <a:srgbClr val="525A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71367" y="1221828"/>
            <a:ext cx="3245398" cy="32453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31F862-0FCB-478C-B1F1-C79D1C748F7D}"/>
              </a:ext>
            </a:extLst>
          </p:cNvPr>
          <p:cNvGrpSpPr/>
          <p:nvPr userDrawn="1"/>
        </p:nvGrpSpPr>
        <p:grpSpPr>
          <a:xfrm rot="10800000">
            <a:off x="1071367" y="6226012"/>
            <a:ext cx="10056831" cy="172800"/>
            <a:chOff x="1970092" y="5896828"/>
            <a:chExt cx="10056831" cy="172800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87E9B84B-089B-481C-806E-3991FA8AB242}"/>
                </a:ext>
              </a:extLst>
            </p:cNvPr>
            <p:cNvSpPr/>
            <p:nvPr/>
          </p:nvSpPr>
          <p:spPr>
            <a:xfrm>
              <a:off x="7311089" y="5896828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8AED084C-900F-40FF-9A55-840F052A1827}"/>
                </a:ext>
              </a:extLst>
            </p:cNvPr>
            <p:cNvSpPr/>
            <p:nvPr/>
          </p:nvSpPr>
          <p:spPr>
            <a:xfrm>
              <a:off x="1970092" y="5950800"/>
              <a:ext cx="521891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0C0904AC-C4BB-406B-8FA5-D0AB11F17643}"/>
                </a:ext>
              </a:extLst>
            </p:cNvPr>
            <p:cNvSpPr/>
            <p:nvPr/>
          </p:nvSpPr>
          <p:spPr>
            <a:xfrm>
              <a:off x="7958923" y="5950800"/>
              <a:ext cx="4068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-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968" y="2255520"/>
            <a:ext cx="5035774" cy="455133"/>
          </a:xfrm>
        </p:spPr>
        <p:txBody>
          <a:bodyPr lIns="0" tIns="0" rIns="0" bIns="0" anchor="b">
            <a:noAutofit/>
          </a:bodyPr>
          <a:lstStyle>
            <a:lvl1pPr algn="l">
              <a:defRPr sz="25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968" y="2720812"/>
            <a:ext cx="5035774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aseline="0">
                <a:solidFill>
                  <a:srgbClr val="525A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text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9349" y="1221828"/>
            <a:ext cx="3245398" cy="32453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40493A-D04F-44E8-86F8-38C8A50E5CA8}"/>
              </a:ext>
            </a:extLst>
          </p:cNvPr>
          <p:cNvGrpSpPr/>
          <p:nvPr userDrawn="1"/>
        </p:nvGrpSpPr>
        <p:grpSpPr>
          <a:xfrm rot="10800000">
            <a:off x="1071367" y="6220787"/>
            <a:ext cx="10056831" cy="172800"/>
            <a:chOff x="1970092" y="5896828"/>
            <a:chExt cx="10056831" cy="172800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9E4AB232-BEB6-4157-B151-91BEE0368F87}"/>
                </a:ext>
              </a:extLst>
            </p:cNvPr>
            <p:cNvSpPr/>
            <p:nvPr/>
          </p:nvSpPr>
          <p:spPr>
            <a:xfrm>
              <a:off x="7311089" y="5896828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4BC51869-263A-4938-9157-57C6CFEE14CF}"/>
                </a:ext>
              </a:extLst>
            </p:cNvPr>
            <p:cNvSpPr/>
            <p:nvPr/>
          </p:nvSpPr>
          <p:spPr>
            <a:xfrm>
              <a:off x="1970092" y="5950800"/>
              <a:ext cx="521891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081F5E72-D1E8-4D6B-9996-0033680AFFDF}"/>
                </a:ext>
              </a:extLst>
            </p:cNvPr>
            <p:cNvSpPr/>
            <p:nvPr/>
          </p:nvSpPr>
          <p:spPr>
            <a:xfrm>
              <a:off x="7958923" y="5950800"/>
              <a:ext cx="4068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-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7615" y="2255520"/>
            <a:ext cx="5708116" cy="455133"/>
          </a:xfrm>
        </p:spPr>
        <p:txBody>
          <a:bodyPr lIns="0" tIns="0" rIns="0" bIns="0" anchor="b">
            <a:noAutofit/>
          </a:bodyPr>
          <a:lstStyle>
            <a:lvl1pPr algn="l">
              <a:defRPr sz="25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7615" y="2720812"/>
            <a:ext cx="5708116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aseline="0">
                <a:solidFill>
                  <a:srgbClr val="525A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text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1407" y="1221828"/>
            <a:ext cx="3245398" cy="32453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104A41-92FB-4857-BC4E-D1FA263467E9}"/>
              </a:ext>
            </a:extLst>
          </p:cNvPr>
          <p:cNvGrpSpPr/>
          <p:nvPr userDrawn="1"/>
        </p:nvGrpSpPr>
        <p:grpSpPr>
          <a:xfrm>
            <a:off x="1067615" y="6221439"/>
            <a:ext cx="10059190" cy="172800"/>
            <a:chOff x="1980542" y="5893200"/>
            <a:chExt cx="8200595" cy="172800"/>
          </a:xfrm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2CEB66C2-F6D3-4FDE-AF4C-94A1553F5C85}"/>
                </a:ext>
              </a:extLst>
            </p:cNvPr>
            <p:cNvSpPr/>
            <p:nvPr/>
          </p:nvSpPr>
          <p:spPr>
            <a:xfrm>
              <a:off x="4344367" y="5893200"/>
              <a:ext cx="1173937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04FADDC7-3F93-4098-AC99-0ED4278CC8C8}"/>
                </a:ext>
              </a:extLst>
            </p:cNvPr>
            <p:cNvSpPr/>
            <p:nvPr/>
          </p:nvSpPr>
          <p:spPr>
            <a:xfrm>
              <a:off x="1980542" y="5950800"/>
              <a:ext cx="2250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7C4E5A-03E3-4D76-9908-5DE3630FD9D7}"/>
                </a:ext>
              </a:extLst>
            </p:cNvPr>
            <p:cNvSpPr/>
            <p:nvPr/>
          </p:nvSpPr>
          <p:spPr>
            <a:xfrm>
              <a:off x="5632130" y="5950800"/>
              <a:ext cx="4549007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-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1367" y="2255520"/>
            <a:ext cx="5704364" cy="455133"/>
          </a:xfrm>
        </p:spPr>
        <p:txBody>
          <a:bodyPr lIns="0" tIns="0" rIns="0" bIns="0" anchor="b">
            <a:noAutofit/>
          </a:bodyPr>
          <a:lstStyle>
            <a:lvl1pPr algn="l">
              <a:defRPr sz="27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67" y="2720812"/>
            <a:ext cx="5704364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525A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text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9380" y="1221828"/>
            <a:ext cx="3245398" cy="32453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D1D88E-6711-4FAB-B25B-B5E6DA549417}"/>
              </a:ext>
            </a:extLst>
          </p:cNvPr>
          <p:cNvGrpSpPr/>
          <p:nvPr userDrawn="1"/>
        </p:nvGrpSpPr>
        <p:grpSpPr>
          <a:xfrm rot="10800000">
            <a:off x="1071367" y="6220787"/>
            <a:ext cx="10063411" cy="172800"/>
            <a:chOff x="1963512" y="5896828"/>
            <a:chExt cx="10063411" cy="172800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AB90ED01-04CD-4D8A-AEB0-119CCA403161}"/>
                </a:ext>
              </a:extLst>
            </p:cNvPr>
            <p:cNvSpPr/>
            <p:nvPr/>
          </p:nvSpPr>
          <p:spPr>
            <a:xfrm>
              <a:off x="8459287" y="5896828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275ACAA8-CC5F-41EE-A318-7C33948DDACE}"/>
                </a:ext>
              </a:extLst>
            </p:cNvPr>
            <p:cNvSpPr/>
            <p:nvPr/>
          </p:nvSpPr>
          <p:spPr>
            <a:xfrm>
              <a:off x="1963512" y="5953184"/>
              <a:ext cx="6387285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7EF13BE3-12C9-470D-8B4F-CB741699A6D5}"/>
                </a:ext>
              </a:extLst>
            </p:cNvPr>
            <p:cNvSpPr/>
            <p:nvPr/>
          </p:nvSpPr>
          <p:spPr>
            <a:xfrm>
              <a:off x="9104140" y="5950800"/>
              <a:ext cx="2922783" cy="57601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Title 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95905" y="2876414"/>
            <a:ext cx="6598799" cy="1022489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HERE IS THE TITLE </a:t>
            </a:r>
            <a:br>
              <a:rPr lang="en-US" dirty="0"/>
            </a:br>
            <a:r>
              <a:rPr lang="en-US" dirty="0"/>
              <a:t>IN TWO ROWS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795903" y="4169724"/>
            <a:ext cx="6600193" cy="1013712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0A1C4F-F5F1-4EB8-8408-3C581F8AA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196" y="978719"/>
            <a:ext cx="2880000" cy="52084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1776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1 Title 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795903" y="3641277"/>
            <a:ext cx="6600193" cy="1013712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95903" y="2870481"/>
            <a:ext cx="6598799" cy="548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IN ONE ROW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4B30D-2354-491A-B2BE-2A8D4C7AD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196" y="978719"/>
            <a:ext cx="2880000" cy="52084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7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554" y="2346251"/>
            <a:ext cx="8309320" cy="118497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47554" y="3607788"/>
            <a:ext cx="8309319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4550" y="4789316"/>
            <a:ext cx="831850" cy="172800"/>
          </a:xfrm>
          <a:prstGeom prst="roundRect">
            <a:avLst>
              <a:gd name="adj" fmla="val 50000"/>
            </a:avLst>
          </a:prstGeom>
          <a:solidFill>
            <a:srgbClr val="0D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2071054" y="4846916"/>
            <a:ext cx="9072000" cy="57600"/>
          </a:xfrm>
          <a:prstGeom prst="roundRect">
            <a:avLst>
              <a:gd name="adj" fmla="val 50000"/>
            </a:avLst>
          </a:prstGeom>
          <a:solidFill>
            <a:srgbClr val="0D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554" y="2346251"/>
            <a:ext cx="8309320" cy="118497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47554" y="3607788"/>
            <a:ext cx="8309319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358D84-691D-4471-8B4D-7FAD3E80FE39}"/>
              </a:ext>
            </a:extLst>
          </p:cNvPr>
          <p:cNvSpPr/>
          <p:nvPr userDrawn="1"/>
        </p:nvSpPr>
        <p:spPr>
          <a:xfrm>
            <a:off x="1064550" y="4789316"/>
            <a:ext cx="831850" cy="172800"/>
          </a:xfrm>
          <a:prstGeom prst="roundRect">
            <a:avLst>
              <a:gd name="adj" fmla="val 50000"/>
            </a:avLst>
          </a:prstGeom>
          <a:solidFill>
            <a:srgbClr val="0D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6FCEA3F-013F-42B9-AE99-7D07CEF45B2F}"/>
              </a:ext>
            </a:extLst>
          </p:cNvPr>
          <p:cNvSpPr/>
          <p:nvPr userDrawn="1"/>
        </p:nvSpPr>
        <p:spPr>
          <a:xfrm flipV="1">
            <a:off x="2071054" y="4846916"/>
            <a:ext cx="9072000" cy="57600"/>
          </a:xfrm>
          <a:prstGeom prst="roundRect">
            <a:avLst>
              <a:gd name="adj" fmla="val 50000"/>
            </a:avLst>
          </a:prstGeom>
          <a:solidFill>
            <a:srgbClr val="0D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slide -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79" y="718458"/>
            <a:ext cx="10089751" cy="930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055479" y="2294269"/>
            <a:ext cx="10089751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55480" y="1773793"/>
            <a:ext cx="10089750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5479" y="6229907"/>
            <a:ext cx="10082381" cy="172800"/>
            <a:chOff x="1980542" y="5896828"/>
            <a:chExt cx="10082381" cy="172800"/>
          </a:xfrm>
        </p:grpSpPr>
        <p:sp>
          <p:nvSpPr>
            <p:cNvPr id="12" name="Rounded Rectangle 11"/>
            <p:cNvSpPr/>
            <p:nvPr/>
          </p:nvSpPr>
          <p:spPr>
            <a:xfrm>
              <a:off x="7311089" y="5896828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0542" y="5950800"/>
              <a:ext cx="521891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58923" y="5950800"/>
              <a:ext cx="4104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slide -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062390" y="718458"/>
            <a:ext cx="10080000" cy="930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062390" y="2294269"/>
            <a:ext cx="10080000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90" y="1773793"/>
            <a:ext cx="10080000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7615" y="6221439"/>
            <a:ext cx="10059190" cy="172800"/>
            <a:chOff x="1980542" y="5893200"/>
            <a:chExt cx="8200595" cy="172800"/>
          </a:xfrm>
        </p:grpSpPr>
        <p:sp>
          <p:nvSpPr>
            <p:cNvPr id="16" name="Rounded Rectangle 15"/>
            <p:cNvSpPr/>
            <p:nvPr/>
          </p:nvSpPr>
          <p:spPr>
            <a:xfrm>
              <a:off x="4344367" y="5893200"/>
              <a:ext cx="1173937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80542" y="5950800"/>
              <a:ext cx="2250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32130" y="5950800"/>
              <a:ext cx="4549007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slide -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060703" y="718458"/>
            <a:ext cx="10079301" cy="930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060703" y="2304018"/>
            <a:ext cx="10079301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59971" y="1773793"/>
            <a:ext cx="10080120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9971" y="6222384"/>
            <a:ext cx="10036946" cy="172800"/>
            <a:chOff x="1986892" y="5899483"/>
            <a:chExt cx="10036946" cy="172800"/>
          </a:xfrm>
        </p:grpSpPr>
        <p:sp>
          <p:nvSpPr>
            <p:cNvPr id="13" name="Rounded Rectangle 12"/>
            <p:cNvSpPr/>
            <p:nvPr/>
          </p:nvSpPr>
          <p:spPr>
            <a:xfrm>
              <a:off x="4106401" y="5899483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6892" y="5957083"/>
              <a:ext cx="2007258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51838" y="5957083"/>
              <a:ext cx="7272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060916" y="2294269"/>
            <a:ext cx="4828447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35397" y="2294269"/>
            <a:ext cx="5004608" cy="3290102"/>
          </a:xfrm>
        </p:spPr>
        <p:txBody>
          <a:bodyPr lIns="0">
            <a:normAutofit/>
          </a:bodyPr>
          <a:lstStyle>
            <a:lvl1pPr marL="0" indent="0">
              <a:buNone/>
              <a:defRPr lang="en-US" sz="15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baseline="0" dirty="0" smtClean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800" kern="1200" baseline="0" dirty="0">
                <a:solidFill>
                  <a:srgbClr val="525A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34100" y="1780042"/>
            <a:ext cx="5005918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61205" y="1773793"/>
            <a:ext cx="4829087" cy="530225"/>
          </a:xfrm>
        </p:spPr>
        <p:txBody>
          <a:bodyPr lIns="0">
            <a:noAutofit/>
          </a:bodyPr>
          <a:lstStyle>
            <a:lvl1pPr marL="0" indent="0">
              <a:buNone/>
              <a:defRPr lang="en-US" sz="2500" b="1" kern="1200" spc="0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700" b="1" kern="1200" spc="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7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19" y="718458"/>
            <a:ext cx="10057586" cy="930275"/>
          </a:xfrm>
        </p:spPr>
        <p:txBody>
          <a:bodyPr lIns="0">
            <a:noAutofit/>
          </a:bodyPr>
          <a:lstStyle>
            <a:lvl1pPr marL="0" indent="0">
              <a:buNone/>
              <a:defRPr lang="en-US" sz="3500" b="1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1367" y="6226012"/>
            <a:ext cx="10056831" cy="172800"/>
            <a:chOff x="1970092" y="5896828"/>
            <a:chExt cx="10056831" cy="172800"/>
          </a:xfrm>
        </p:grpSpPr>
        <p:sp>
          <p:nvSpPr>
            <p:cNvPr id="11" name="Rounded Rectangle 10"/>
            <p:cNvSpPr/>
            <p:nvPr/>
          </p:nvSpPr>
          <p:spPr>
            <a:xfrm>
              <a:off x="7311089" y="5896828"/>
              <a:ext cx="536361" cy="1728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70092" y="5950800"/>
              <a:ext cx="521891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958923" y="5950800"/>
              <a:ext cx="4068000" cy="57600"/>
            </a:xfrm>
            <a:prstGeom prst="roundRect">
              <a:avLst>
                <a:gd name="adj" fmla="val 50000"/>
              </a:avLst>
            </a:prstGeom>
            <a:solidFill>
              <a:srgbClr val="0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2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49" r:id="rId4"/>
    <p:sldLayoutId id="2147483664" r:id="rId5"/>
    <p:sldLayoutId id="2147483658" r:id="rId6"/>
    <p:sldLayoutId id="2147483662" r:id="rId7"/>
    <p:sldLayoutId id="2147483663" r:id="rId8"/>
    <p:sldLayoutId id="2147483659" r:id="rId9"/>
    <p:sldLayoutId id="2147483660" r:id="rId10"/>
    <p:sldLayoutId id="2147483661" r:id="rId11"/>
    <p:sldLayoutId id="2147483670" r:id="rId12"/>
    <p:sldLayoutId id="2147483671" r:id="rId13"/>
    <p:sldLayoutId id="2147483651" r:id="rId14"/>
    <p:sldLayoutId id="2147483653" r:id="rId15"/>
    <p:sldLayoutId id="2147483654" r:id="rId16"/>
    <p:sldLayoutId id="2147483652" r:id="rId17"/>
    <p:sldLayoutId id="2147483655" r:id="rId18"/>
    <p:sldLayoutId id="214748365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692C3-0AB6-484A-96E9-926741F4D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6EA4E-9596-45A8-B599-D80EDFE165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A8C8FF4-F533-4ECB-A6C2-BCE6EED2C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9"/>
          <a:stretch/>
        </p:blipFill>
        <p:spPr>
          <a:xfrm>
            <a:off x="1805" y="0"/>
            <a:ext cx="12188389" cy="67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B27E4-5A90-49F8-8C9C-B762BC7E2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A36D4-37EF-4308-ACB5-B2D4F9224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8E9C494-3770-444E-9692-5E2B50C65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"/>
          <a:stretch/>
        </p:blipFill>
        <p:spPr>
          <a:xfrm>
            <a:off x="1805" y="0"/>
            <a:ext cx="12188389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0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6521D1-448B-4610-BFC0-406BAD746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7B65-6930-4F70-A520-7A498DABCD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2D7FC79-54AC-42B9-9047-2C8D3146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26"/>
          <a:stretch/>
        </p:blipFill>
        <p:spPr>
          <a:xfrm>
            <a:off x="1805" y="0"/>
            <a:ext cx="12188389" cy="63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8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5C80B-22C6-4E77-A7E2-450EF22C71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D33A0-6C34-4218-A036-1B66DDF660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22F353-A6FE-4CFA-A6E8-EFA36C9E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84"/>
          <a:stretch/>
        </p:blipFill>
        <p:spPr>
          <a:xfrm>
            <a:off x="1805" y="0"/>
            <a:ext cx="12188389" cy="63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024EB-5360-4892-A5B2-D6C5A0BFD7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25448-080A-4FCF-8E7B-1E503BE6C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D2EB4BE2-45FA-42EA-B006-DB3916802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1"/>
          <a:stretch/>
        </p:blipFill>
        <p:spPr>
          <a:xfrm>
            <a:off x="1805" y="0"/>
            <a:ext cx="12188389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6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5E3DD-5D8D-4BFE-8428-829BF9B1B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68FEE-2791-4A19-BB2C-AAE2D2EE1F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7D102CF1-546A-43ED-A88B-B9F98173C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"/>
          <a:stretch/>
        </p:blipFill>
        <p:spPr>
          <a:xfrm>
            <a:off x="1805" y="0"/>
            <a:ext cx="12188389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885F9-722C-4D3A-9F3E-7339DDC618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58C05-C7BA-474B-B0DD-F7E73DCF22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A picture containing Teams&#10;&#10;Description automatically generated">
            <a:extLst>
              <a:ext uri="{FF2B5EF4-FFF2-40B4-BE49-F238E27FC236}">
                <a16:creationId xmlns:a16="http://schemas.microsoft.com/office/drawing/2014/main" id="{803248CC-577A-4C97-95E2-7D3D71649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84"/>
          <a:stretch/>
        </p:blipFill>
        <p:spPr>
          <a:xfrm>
            <a:off x="1805" y="0"/>
            <a:ext cx="12188389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63E78-36D6-47B4-992A-813C27D2A7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A6AB5-3723-4A00-9C99-6F82460EB1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276738-C1CC-4AD2-B957-CAFDC5DE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61"/>
          <a:stretch/>
        </p:blipFill>
        <p:spPr>
          <a:xfrm>
            <a:off x="1805" y="0"/>
            <a:ext cx="12188389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6FFB41-1D0E-4B83-92EC-A23657E3F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AE0F7-8BE6-45C4-B3B7-BEA8D47CEA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936EC-4B6F-4EC1-9873-E94B72C05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84"/>
          <a:stretch/>
        </p:blipFill>
        <p:spPr>
          <a:xfrm>
            <a:off x="1805" y="0"/>
            <a:ext cx="12188389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0F0320-DE42-4BDE-B08F-3139A40C2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1FB54-A5B7-40D8-AE14-47E00E6573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188FED7-670A-47D5-B30E-01499FB14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61"/>
          <a:stretch/>
        </p:blipFill>
        <p:spPr>
          <a:xfrm>
            <a:off x="1805" y="0"/>
            <a:ext cx="12188389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637"/>
      </p:ext>
    </p:extLst>
  </p:cSld>
  <p:clrMapOvr>
    <a:masterClrMapping/>
  </p:clrMapOvr>
</p:sld>
</file>

<file path=ppt/theme/theme1.xml><?xml version="1.0" encoding="utf-8"?>
<a:theme xmlns:a="http://schemas.openxmlformats.org/drawingml/2006/main" name="Latrailnet">
  <a:themeElements>
    <a:clrScheme name="LatvijasDzelzcels">
      <a:dk1>
        <a:srgbClr val="000000"/>
      </a:dk1>
      <a:lt1>
        <a:srgbClr val="FFFFFF"/>
      </a:lt1>
      <a:dk2>
        <a:srgbClr val="002841"/>
      </a:dk2>
      <a:lt2>
        <a:srgbClr val="D2002D"/>
      </a:lt2>
      <a:accent1>
        <a:srgbClr val="5B3247"/>
      </a:accent1>
      <a:accent2>
        <a:srgbClr val="008CD2"/>
      </a:accent2>
      <a:accent3>
        <a:srgbClr val="64646E"/>
      </a:accent3>
      <a:accent4>
        <a:srgbClr val="FF005A"/>
      </a:accent4>
      <a:accent5>
        <a:srgbClr val="FF6400"/>
      </a:accent5>
      <a:accent6>
        <a:srgbClr val="824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/>
      </a:bodyPr>
      <a:lstStyle>
        <a:defPPr>
          <a:defRPr sz="3800" b="1" kern="1200" spc="0" baseline="0" dirty="0" smtClean="0">
            <a:solidFill>
              <a:schemeClr val="accent1"/>
            </a:solidFill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63703_420370601530681627_Presentation_Latrailnet.pptx" id="{8E93E278-3CDB-44B7-99D0-B18E4C4E84C3}" vid="{4C17CFDC-9363-4B9E-B76A-F904709D04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Latrailnet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Valtere</dc:creator>
  <cp:lastModifiedBy>Diāna Valtere</cp:lastModifiedBy>
  <cp:revision>3</cp:revision>
  <cp:lastPrinted>2022-02-24T06:48:35Z</cp:lastPrinted>
  <dcterms:created xsi:type="dcterms:W3CDTF">2022-02-24T06:14:11Z</dcterms:created>
  <dcterms:modified xsi:type="dcterms:W3CDTF">2022-02-24T06:51:46Z</dcterms:modified>
</cp:coreProperties>
</file>